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F332-C5BC-6158-BA11-AC4B19522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28E54-684B-A701-62A0-5BBE7B618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4E482-12E4-CCD9-D4BB-70BD39F1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37A28-3F66-BFFB-F4E9-D9B79D75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DBD29-CB2D-B8F4-4147-E190588E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7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4A45-C518-0D2A-BC8C-BACE4B6B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FF694-550A-27B9-82A4-31EA9B073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9D758-0BE4-ECCB-E4A4-35E83B8C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B0B62-F525-E89D-F5DD-A3C7FE31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6687F-791A-8B7C-368D-626620B4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8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FEFB55-89B2-EF96-3E16-ADD6FBDF3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98867-3CED-3B74-7115-8DE73CB62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757BA-4BA8-244B-F27E-DEFBB3AC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EEF56-86BC-EEC2-911A-A361D38B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513DC-BCA4-A978-86A2-4493C77A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9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00A4-EDD0-00E4-8555-FCA06D8A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18D2-F4EF-EC40-44FD-8C265EE60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9FAFF-AABD-AF5D-4A51-9BF24451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D1700-824F-7A41-E8F1-E9146817E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CD54A-2D13-9A40-9820-4C3068AF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9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2D34-AC74-6C7E-A744-A23FA48E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7EEE0-5DF1-88D3-A2DE-3E21D1075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3F36-73E8-01FD-93EF-8A5CCDC0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D2722-B687-4D99-EE25-43EEB4058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05A09-0754-BAA6-0F2B-0AA29164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8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97B0-FD43-F344-9375-951581A1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F337B-1AF3-EE74-3ADF-E6715D2AC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70C1B-ED30-4655-CCF9-85CED402D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FDE04-45A9-A248-732E-097CFD19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41667-5715-B9E1-FBF7-A5077E32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5A176-191E-839B-6B35-FDF692BF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8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2DD93-0B48-1549-E071-23023240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D1483-6971-8EB8-1A60-03BC76EC9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64F0D-D916-2679-A1FF-31F5ECE8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D43BD-A6C1-BF1F-9ACE-7ABCDAAB93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257833-9E07-C3C4-EE05-0F0A0A425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E91BC4-76D9-AE11-71CC-B804FA516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6390E-6921-8CE3-04CE-F43CC9BF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7FA459-7D23-0F26-308B-CC1132CF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8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D9349-3A95-1AB7-2048-259E95BE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2DA8C-C678-5517-2A5C-29C3F89AE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9FB44-8B83-9313-F6C0-4B6B4B49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DCA40-ACAD-8F03-AA22-83A228FEC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4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C0FC2-5CDD-8D37-579E-E1B491FA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CE74C-A495-DF8C-40F3-6C5D8B795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CC6D-485C-98B2-82B2-F131A93E5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8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9889-5333-0547-31B4-5116202B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798F-8B7B-9D4D-1104-6A8BB043E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C37F2-183B-EE95-BB92-484DDDF42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C619C-D157-3C56-9A1B-C10695F22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221AF-986B-10D9-D16F-0326F949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D2A2A-707F-E468-03FF-55B64E793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56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47C-96D1-30F1-1F63-615D5449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8FF16-A4F9-8B02-271B-5B4AB228F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1B146-99CB-3B3B-3FF0-6FBE80B56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8598F-BD2F-2BF4-9A0F-CBD9E3D3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D23C7-D8D8-1D83-D7E3-68F9E4F0D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A9F1D-3B69-5FF1-A4AD-46704B91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04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782C6-EF07-B8C7-8778-C8C4D0452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F0F26-0374-A709-1413-C770C895E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28CE2-9470-7033-4554-ABFC7B0B7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F2736A-37B6-2B46-854E-C36E65DC2A6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7B866-F09F-E611-0254-639DD50B9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E547E-47E9-8EDE-1209-042BF09DE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CC937-91B3-D94F-A95C-2CB3B93B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5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96B3C21-0393-6653-FD81-8B88C0C0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364510"/>
            <a:ext cx="5381925" cy="648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D3B6A4-6DB3-2AD9-06AB-3316A2FA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419515" y="364510"/>
            <a:ext cx="5381925" cy="64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89CA7-4FB2-4D0C-571B-E68FB7283D6F}"/>
              </a:ext>
            </a:extLst>
          </p:cNvPr>
          <p:cNvSpPr txBox="1"/>
          <p:nvPr/>
        </p:nvSpPr>
        <p:spPr>
          <a:xfrm>
            <a:off x="1893520" y="0"/>
            <a:ext cx="159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1DC52-85B0-7614-4531-E337A1B3CFDC}"/>
              </a:ext>
            </a:extLst>
          </p:cNvPr>
          <p:cNvSpPr txBox="1"/>
          <p:nvPr/>
        </p:nvSpPr>
        <p:spPr>
          <a:xfrm>
            <a:off x="6866468" y="0"/>
            <a:ext cx="248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overlayed with face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A8D302A6-C8E0-A032-9CC5-073C7C22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0" y="358162"/>
            <a:ext cx="5381925" cy="64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7C952-135A-6B31-3FFF-E1C08F9FE3AD}"/>
              </a:ext>
            </a:extLst>
          </p:cNvPr>
          <p:cNvSpPr txBox="1"/>
          <p:nvPr/>
        </p:nvSpPr>
        <p:spPr>
          <a:xfrm>
            <a:off x="12192000" y="-11170"/>
            <a:ext cx="248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overlayed with face</a:t>
            </a:r>
          </a:p>
        </p:txBody>
      </p:sp>
    </p:spTree>
    <p:extLst>
      <p:ext uri="{BB962C8B-B14F-4D97-AF65-F5344CB8AC3E}">
        <p14:creationId xmlns:p14="http://schemas.microsoft.com/office/powerpoint/2010/main" val="102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0DC402D-FFA6-2326-07C9-C9E0F56E6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364510"/>
            <a:ext cx="5381924" cy="648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B95D722-C33D-16F0-F66F-7FE91802A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419515" y="364510"/>
            <a:ext cx="5381925" cy="64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F360F3-29A7-DB65-9F94-7ABB1A878240}"/>
              </a:ext>
            </a:extLst>
          </p:cNvPr>
          <p:cNvSpPr txBox="1"/>
          <p:nvPr/>
        </p:nvSpPr>
        <p:spPr>
          <a:xfrm>
            <a:off x="1893520" y="0"/>
            <a:ext cx="159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16661-9473-C782-5542-B71C71088271}"/>
              </a:ext>
            </a:extLst>
          </p:cNvPr>
          <p:cNvSpPr txBox="1"/>
          <p:nvPr/>
        </p:nvSpPr>
        <p:spPr>
          <a:xfrm>
            <a:off x="6866468" y="0"/>
            <a:ext cx="248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overlayed with 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E57D4-76B2-D9E7-C118-ECB1F2AF8BBB}"/>
              </a:ext>
            </a:extLst>
          </p:cNvPr>
          <p:cNvSpPr txBox="1"/>
          <p:nvPr/>
        </p:nvSpPr>
        <p:spPr>
          <a:xfrm>
            <a:off x="12192000" y="-11170"/>
            <a:ext cx="248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overlayed with face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39F3538-7B10-44D7-9F6A-8DE1CEDE8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1" y="358162"/>
            <a:ext cx="5381926" cy="649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48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F64FDFB-33B0-A0E3-F4B2-CCB63C1E8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19286" r="59821"/>
          <a:stretch/>
        </p:blipFill>
        <p:spPr bwMode="auto">
          <a:xfrm>
            <a:off x="7551487" y="364510"/>
            <a:ext cx="1124463" cy="648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9037F-0505-582F-4B8D-E3EE76F7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364510"/>
            <a:ext cx="5381924" cy="64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B1080D2-D675-6F9D-7C47-69D80AE92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284735" y="364510"/>
            <a:ext cx="5381925" cy="648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9499BC-D2D0-A102-7AEF-0F8194A27487}"/>
              </a:ext>
            </a:extLst>
          </p:cNvPr>
          <p:cNvSpPr txBox="1"/>
          <p:nvPr/>
        </p:nvSpPr>
        <p:spPr>
          <a:xfrm>
            <a:off x="1893520" y="0"/>
            <a:ext cx="159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only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BE079-73A6-3EA5-D339-D9D4B344532B}"/>
              </a:ext>
            </a:extLst>
          </p:cNvPr>
          <p:cNvSpPr txBox="1"/>
          <p:nvPr/>
        </p:nvSpPr>
        <p:spPr>
          <a:xfrm>
            <a:off x="6731688" y="0"/>
            <a:ext cx="248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overlayed with face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4DAADA0-1368-98A8-E926-4FA899AAE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659" y="370858"/>
            <a:ext cx="5371412" cy="648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AEABA7-17A3-713A-D102-1E37D7E7124F}"/>
              </a:ext>
            </a:extLst>
          </p:cNvPr>
          <p:cNvSpPr txBox="1"/>
          <p:nvPr/>
        </p:nvSpPr>
        <p:spPr>
          <a:xfrm>
            <a:off x="12192000" y="-11170"/>
            <a:ext cx="248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overlayed with face</a:t>
            </a:r>
          </a:p>
        </p:txBody>
      </p:sp>
    </p:spTree>
    <p:extLst>
      <p:ext uri="{BB962C8B-B14F-4D97-AF65-F5344CB8AC3E}">
        <p14:creationId xmlns:p14="http://schemas.microsoft.com/office/powerpoint/2010/main" val="930805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46F25B2-8538-E1CE-7682-EE39FE9F6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364510"/>
            <a:ext cx="5381924" cy="64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F206E29-5571-DD1E-33CA-8C1852C0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81924" y="364508"/>
            <a:ext cx="5381925" cy="648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D95824-E19C-6124-CC69-3DA5AB546939}"/>
              </a:ext>
            </a:extLst>
          </p:cNvPr>
          <p:cNvSpPr txBox="1"/>
          <p:nvPr/>
        </p:nvSpPr>
        <p:spPr>
          <a:xfrm>
            <a:off x="1893520" y="0"/>
            <a:ext cx="159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0834E-5DE2-429D-21D1-D24E45F9398F}"/>
              </a:ext>
            </a:extLst>
          </p:cNvPr>
          <p:cNvSpPr txBox="1"/>
          <p:nvPr/>
        </p:nvSpPr>
        <p:spPr>
          <a:xfrm>
            <a:off x="6828878" y="0"/>
            <a:ext cx="248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overlayed with face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15F44406-F3FF-6ECB-0179-04CD34463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360" y="370858"/>
            <a:ext cx="5371413" cy="64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1BB1F-C956-1B3D-F458-03817809D6B6}"/>
              </a:ext>
            </a:extLst>
          </p:cNvPr>
          <p:cNvSpPr txBox="1"/>
          <p:nvPr/>
        </p:nvSpPr>
        <p:spPr>
          <a:xfrm>
            <a:off x="12192000" y="-11170"/>
            <a:ext cx="248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XAI overlayed with face</a:t>
            </a:r>
          </a:p>
        </p:txBody>
      </p:sp>
    </p:spTree>
    <p:extLst>
      <p:ext uri="{BB962C8B-B14F-4D97-AF65-F5344CB8AC3E}">
        <p14:creationId xmlns:p14="http://schemas.microsoft.com/office/powerpoint/2010/main" val="143393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FC58168-9C80-1878-676C-7EFE34775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6698"/>
            <a:ext cx="5678487" cy="684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871B2F7-E97F-B821-F980-B77FCC6E8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78" y="0"/>
            <a:ext cx="567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09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40473B-7BA0-44DA-D328-BAD2BC6C8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6698"/>
            <a:ext cx="5678487" cy="684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6A7DCC4-ACCA-8D20-5AA5-7BA2719A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908612" y="6697"/>
            <a:ext cx="5678487" cy="684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74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4653</TotalTime>
  <Words>40</Words>
  <Application>Microsoft Macintosh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Wencan Zhang</dc:creator>
  <cp:lastModifiedBy>Wencan Zhang</cp:lastModifiedBy>
  <cp:revision>11</cp:revision>
  <dcterms:created xsi:type="dcterms:W3CDTF">2024-07-03T07:16:38Z</dcterms:created>
  <dcterms:modified xsi:type="dcterms:W3CDTF">2024-07-07T07:07:34Z</dcterms:modified>
</cp:coreProperties>
</file>